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6" r:id="rId4"/>
    <p:sldId id="261" r:id="rId5"/>
    <p:sldId id="262" r:id="rId6"/>
    <p:sldId id="264" r:id="rId7"/>
    <p:sldId id="265" r:id="rId8"/>
    <p:sldId id="258" r:id="rId9"/>
    <p:sldId id="263" r:id="rId10"/>
    <p:sldId id="260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3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8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3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5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1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6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6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5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D140EE-A883-4A61-8347-78055FFC747A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273262-4341-4B4F-9C2D-4EC73AF81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7.png"/><Relationship Id="rId3" Type="http://schemas.openxmlformats.org/officeDocument/2006/relationships/image" Target="../media/image10.png"/><Relationship Id="rId21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4.jpe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5.jpg"/><Relationship Id="rId4" Type="http://schemas.openxmlformats.org/officeDocument/2006/relationships/image" Target="../media/image11.sv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5.jpg"/><Relationship Id="rId3" Type="http://schemas.openxmlformats.org/officeDocument/2006/relationships/image" Target="../media/image11.svg"/><Relationship Id="rId21" Type="http://schemas.openxmlformats.org/officeDocument/2006/relationships/image" Target="../media/image25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7.png"/><Relationship Id="rId2" Type="http://schemas.openxmlformats.org/officeDocument/2006/relationships/image" Target="../media/image10.png"/><Relationship Id="rId16" Type="http://schemas.openxmlformats.org/officeDocument/2006/relationships/image" Target="../media/image4.jpe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jpg"/><Relationship Id="rId3" Type="http://schemas.openxmlformats.org/officeDocument/2006/relationships/image" Target="../media/image14.png"/><Relationship Id="rId7" Type="http://schemas.openxmlformats.org/officeDocument/2006/relationships/image" Target="../media/image4.jpeg"/><Relationship Id="rId12" Type="http://schemas.openxmlformats.org/officeDocument/2006/relationships/image" Target="../media/image11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0.png"/><Relationship Id="rId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jpe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6.png"/><Relationship Id="rId10" Type="http://schemas.openxmlformats.org/officeDocument/2006/relationships/image" Target="../media/image39.png"/><Relationship Id="rId4" Type="http://schemas.openxmlformats.org/officeDocument/2006/relationships/image" Target="../media/image5.jp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openxmlformats.org/officeDocument/2006/relationships/image" Target="../media/image14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22.png"/><Relationship Id="rId15" Type="http://schemas.openxmlformats.org/officeDocument/2006/relationships/image" Target="../media/image51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6.sv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house with potted plants&#10;&#10;Description automatically generated">
            <a:extLst>
              <a:ext uri="{FF2B5EF4-FFF2-40B4-BE49-F238E27FC236}">
                <a16:creationId xmlns:a16="http://schemas.microsoft.com/office/drawing/2014/main" id="{A806941A-9A27-C86D-0009-C32FAD8B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414" b="363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439E7-4ED4-195B-31C0-E7E828941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1122362"/>
            <a:ext cx="11027664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Smart </a:t>
            </a:r>
            <a:r>
              <a:rPr lang="en-US" dirty="0" err="1">
                <a:solidFill>
                  <a:srgbClr val="FFFFFF"/>
                </a:solidFill>
              </a:rPr>
              <a:t>GreenHouse</a:t>
            </a:r>
            <a:r>
              <a:rPr lang="en-US" dirty="0">
                <a:solidFill>
                  <a:srgbClr val="FFFFFF"/>
                </a:solidFill>
              </a:rPr>
              <a:t> Cloud-based IoT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8E1EA-FCAC-D5C7-2EE8-EC560D734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Mohammed Ali 249355</a:t>
            </a:r>
          </a:p>
          <a:p>
            <a:r>
              <a:rPr lang="en-US" sz="1700" dirty="0">
                <a:solidFill>
                  <a:srgbClr val="FFFFFF"/>
                </a:solidFill>
              </a:rPr>
              <a:t>Mohammed Alramadan 242344</a:t>
            </a:r>
          </a:p>
          <a:p>
            <a:r>
              <a:rPr lang="en-US" sz="1700" dirty="0">
                <a:solidFill>
                  <a:srgbClr val="FFFFFF"/>
                </a:solidFill>
              </a:rPr>
              <a:t>Supervisor: Prof.</a:t>
            </a:r>
            <a:r>
              <a:rPr lang="en-US" sz="17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Claudio </a:t>
            </a:r>
            <a:r>
              <a:rPr lang="en-US" sz="17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Savaglio</a:t>
            </a: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56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house with potted plants&#10;&#10;Description automatically generated">
            <a:extLst>
              <a:ext uri="{FF2B5EF4-FFF2-40B4-BE49-F238E27FC236}">
                <a16:creationId xmlns:a16="http://schemas.microsoft.com/office/drawing/2014/main" id="{EC06FC1B-19F7-C4F0-5854-BE6263AF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414" b="363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7799178-0015-F442-8356-A317DB1E2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0280" y="4386263"/>
            <a:ext cx="1258963" cy="142125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6700A68-0463-6F77-1B8A-3FFACCFCB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5386" y="2309523"/>
            <a:ext cx="1014015" cy="1940888"/>
          </a:xfrm>
          <a:prstGeom prst="rect">
            <a:avLst/>
          </a:prstGeom>
        </p:spPr>
      </p:pic>
      <p:pic>
        <p:nvPicPr>
          <p:cNvPr id="9" name="Picture 8" descr="A orange cloud with white text&#10;&#10;Description automatically generated">
            <a:extLst>
              <a:ext uri="{FF2B5EF4-FFF2-40B4-BE49-F238E27FC236}">
                <a16:creationId xmlns:a16="http://schemas.microsoft.com/office/drawing/2014/main" id="{78E8CEB6-1CC5-CED3-0A69-09F04A241C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26" y="4337884"/>
            <a:ext cx="1436580" cy="9399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5434E07-542D-2D99-F191-95E161F670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394" t="12928" r="13701" b="13518"/>
          <a:stretch/>
        </p:blipFill>
        <p:spPr>
          <a:xfrm>
            <a:off x="9728066" y="73480"/>
            <a:ext cx="1411450" cy="1506686"/>
          </a:xfrm>
          <a:prstGeom prst="rect">
            <a:avLst/>
          </a:prstGeom>
        </p:spPr>
      </p:pic>
      <p:pic>
        <p:nvPicPr>
          <p:cNvPr id="13" name="Picture 12" descr="A red bucket with white squares and circles&#10;&#10;Description automatically generated">
            <a:extLst>
              <a:ext uri="{FF2B5EF4-FFF2-40B4-BE49-F238E27FC236}">
                <a16:creationId xmlns:a16="http://schemas.microsoft.com/office/drawing/2014/main" id="{4DC7C65B-5331-B626-9B68-CBF3BBEFBD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97" y="1737405"/>
            <a:ext cx="1252897" cy="1294618"/>
          </a:xfrm>
          <a:prstGeom prst="rect">
            <a:avLst/>
          </a:prstGeom>
        </p:spPr>
      </p:pic>
      <p:pic>
        <p:nvPicPr>
          <p:cNvPr id="15" name="Picture 14" descr="A group of orange rectangular objects&#10;&#10;Description automatically generated">
            <a:extLst>
              <a:ext uri="{FF2B5EF4-FFF2-40B4-BE49-F238E27FC236}">
                <a16:creationId xmlns:a16="http://schemas.microsoft.com/office/drawing/2014/main" id="{F562E610-2D6C-5F88-A4D4-A951D7662B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40" y="4122833"/>
            <a:ext cx="1399863" cy="1690400"/>
          </a:xfrm>
          <a:prstGeom prst="rect">
            <a:avLst/>
          </a:prstGeom>
        </p:spPr>
      </p:pic>
      <p:pic>
        <p:nvPicPr>
          <p:cNvPr id="17" name="Picture 16" descr="A purple cubes and a black background&#10;&#10;Description automatically generated">
            <a:extLst>
              <a:ext uri="{FF2B5EF4-FFF2-40B4-BE49-F238E27FC236}">
                <a16:creationId xmlns:a16="http://schemas.microsoft.com/office/drawing/2014/main" id="{3BBD7776-7DC4-26F8-E90F-E829609649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24" y="161866"/>
            <a:ext cx="1141358" cy="1331151"/>
          </a:xfrm>
          <a:prstGeom prst="rect">
            <a:avLst/>
          </a:prstGeom>
        </p:spPr>
      </p:pic>
      <p:pic>
        <p:nvPicPr>
          <p:cNvPr id="23" name="Picture 22" descr="A green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C954A1D5-A09E-FA36-4F3D-C300EC2EAD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17" y="1705631"/>
            <a:ext cx="1184428" cy="1428568"/>
          </a:xfrm>
          <a:prstGeom prst="rect">
            <a:avLst/>
          </a:prstGeom>
        </p:spPr>
      </p:pic>
      <p:pic>
        <p:nvPicPr>
          <p:cNvPr id="25" name="Picture 24" descr="A red hexagon with white lines and a black background&#10;&#10;Description automatically generated">
            <a:extLst>
              <a:ext uri="{FF2B5EF4-FFF2-40B4-BE49-F238E27FC236}">
                <a16:creationId xmlns:a16="http://schemas.microsoft.com/office/drawing/2014/main" id="{2EBD7E96-3E85-0495-2CE6-4E95610EE3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17" y="4140813"/>
            <a:ext cx="716003" cy="827220"/>
          </a:xfrm>
          <a:prstGeom prst="rect">
            <a:avLst/>
          </a:prstGeom>
        </p:spPr>
      </p:pic>
      <p:pic>
        <p:nvPicPr>
          <p:cNvPr id="27" name="Picture 26" descr="A yellow triangle with black background&#10;&#10;Description automatically generated">
            <a:extLst>
              <a:ext uri="{FF2B5EF4-FFF2-40B4-BE49-F238E27FC236}">
                <a16:creationId xmlns:a16="http://schemas.microsoft.com/office/drawing/2014/main" id="{E9AD8508-39BE-E706-BC06-EB93D55457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59" y="721139"/>
            <a:ext cx="1428750" cy="1066800"/>
          </a:xfrm>
          <a:prstGeom prst="rect">
            <a:avLst/>
          </a:prstGeom>
        </p:spPr>
      </p:pic>
      <p:pic>
        <p:nvPicPr>
          <p:cNvPr id="29" name="Picture 28" descr="A logo with blue and orange lines&#10;&#10;Description automatically generated">
            <a:extLst>
              <a:ext uri="{FF2B5EF4-FFF2-40B4-BE49-F238E27FC236}">
                <a16:creationId xmlns:a16="http://schemas.microsoft.com/office/drawing/2014/main" id="{69744557-6AAA-D687-A956-03DFD006EF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18" y="5178173"/>
            <a:ext cx="839817" cy="827220"/>
          </a:xfrm>
          <a:prstGeom prst="rect">
            <a:avLst/>
          </a:prstGeom>
        </p:spPr>
      </p:pic>
      <p:pic>
        <p:nvPicPr>
          <p:cNvPr id="31" name="Picture 30" descr="A close-up of a chip&#10;&#10;Description automatically generated">
            <a:extLst>
              <a:ext uri="{FF2B5EF4-FFF2-40B4-BE49-F238E27FC236}">
                <a16:creationId xmlns:a16="http://schemas.microsoft.com/office/drawing/2014/main" id="{D6C2A041-73AA-A546-1F0C-37FBE7EEFC3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0" r="32213"/>
          <a:stretch/>
        </p:blipFill>
        <p:spPr>
          <a:xfrm>
            <a:off x="788487" y="3211730"/>
            <a:ext cx="615770" cy="911103"/>
          </a:xfrm>
          <a:prstGeom prst="rect">
            <a:avLst/>
          </a:prstGeom>
        </p:spPr>
      </p:pic>
      <p:pic>
        <p:nvPicPr>
          <p:cNvPr id="32" name="Picture 31" descr="A close-up of a chip&#10;&#10;Description automatically generated">
            <a:extLst>
              <a:ext uri="{FF2B5EF4-FFF2-40B4-BE49-F238E27FC236}">
                <a16:creationId xmlns:a16="http://schemas.microsoft.com/office/drawing/2014/main" id="{2D5502EA-8A1D-ECDE-A83F-467F964B28B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0" r="32213"/>
          <a:stretch/>
        </p:blipFill>
        <p:spPr>
          <a:xfrm>
            <a:off x="1034675" y="5549842"/>
            <a:ext cx="615770" cy="911103"/>
          </a:xfrm>
          <a:prstGeom prst="rect">
            <a:avLst/>
          </a:prstGeom>
        </p:spPr>
      </p:pic>
      <p:pic>
        <p:nvPicPr>
          <p:cNvPr id="34" name="Picture 33" descr="A blue square object with wires&#10;&#10;Description automatically generated">
            <a:extLst>
              <a:ext uri="{FF2B5EF4-FFF2-40B4-BE49-F238E27FC236}">
                <a16:creationId xmlns:a16="http://schemas.microsoft.com/office/drawing/2014/main" id="{0A471A01-4FA8-4ED9-7979-25988B7E32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" y="3082557"/>
            <a:ext cx="923846" cy="692885"/>
          </a:xfrm>
          <a:prstGeom prst="rect">
            <a:avLst/>
          </a:prstGeom>
        </p:spPr>
      </p:pic>
      <p:pic>
        <p:nvPicPr>
          <p:cNvPr id="36" name="Picture 35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351DA54C-05C8-B427-AA0F-E872D927B4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" y="5807515"/>
            <a:ext cx="816429" cy="8164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2D621D-5799-1D4B-822F-619616301E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7402718">
            <a:off x="1902067" y="3576188"/>
            <a:ext cx="700284" cy="6455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2CB4352-B26F-9465-B438-12F42A0CF6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5122009">
            <a:off x="1998678" y="5249971"/>
            <a:ext cx="700284" cy="645574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CD4DAE81-A5A8-6AC9-C4C1-7782BAF673AF}"/>
              </a:ext>
            </a:extLst>
          </p:cNvPr>
          <p:cNvSpPr/>
          <p:nvPr/>
        </p:nvSpPr>
        <p:spPr>
          <a:xfrm>
            <a:off x="6457950" y="5045529"/>
            <a:ext cx="2367643" cy="106840"/>
          </a:xfrm>
          <a:prstGeom prst="rightArrow">
            <a:avLst/>
          </a:prstGeom>
          <a:solidFill>
            <a:schemeClr val="accent1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D821561-4992-2636-3EDF-B68FD2F0A498}"/>
              </a:ext>
            </a:extLst>
          </p:cNvPr>
          <p:cNvSpPr/>
          <p:nvPr/>
        </p:nvSpPr>
        <p:spPr>
          <a:xfrm rot="10800000">
            <a:off x="6563599" y="4833980"/>
            <a:ext cx="2367643" cy="106840"/>
          </a:xfrm>
          <a:prstGeom prst="rightArrow">
            <a:avLst/>
          </a:prstGeom>
          <a:solidFill>
            <a:schemeClr val="tx2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09D98B8-97DC-C73A-22D8-B8820976655C}"/>
              </a:ext>
            </a:extLst>
          </p:cNvPr>
          <p:cNvSpPr/>
          <p:nvPr/>
        </p:nvSpPr>
        <p:spPr>
          <a:xfrm rot="20484420" flipV="1">
            <a:off x="5297846" y="779967"/>
            <a:ext cx="1774860" cy="111385"/>
          </a:xfrm>
          <a:prstGeom prst="rightArrow">
            <a:avLst/>
          </a:prstGeom>
          <a:solidFill>
            <a:schemeClr val="accent1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AC26A7B-D17C-2A0F-0064-62C26A1C8381}"/>
              </a:ext>
            </a:extLst>
          </p:cNvPr>
          <p:cNvSpPr/>
          <p:nvPr/>
        </p:nvSpPr>
        <p:spPr>
          <a:xfrm rot="10800000">
            <a:off x="8455982" y="2130879"/>
            <a:ext cx="771468" cy="2455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363AF42-BF4A-4517-04E6-279BD285E0E3}"/>
              </a:ext>
            </a:extLst>
          </p:cNvPr>
          <p:cNvSpPr/>
          <p:nvPr/>
        </p:nvSpPr>
        <p:spPr>
          <a:xfrm>
            <a:off x="8637366" y="692625"/>
            <a:ext cx="650421" cy="106841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428A42F-F346-F061-628E-C8D08A2585B2}"/>
              </a:ext>
            </a:extLst>
          </p:cNvPr>
          <p:cNvSpPr/>
          <p:nvPr/>
        </p:nvSpPr>
        <p:spPr>
          <a:xfrm rot="10800000">
            <a:off x="8726460" y="889627"/>
            <a:ext cx="771468" cy="106841"/>
          </a:xfrm>
          <a:prstGeom prst="rightArrow">
            <a:avLst/>
          </a:prstGeom>
          <a:solidFill>
            <a:schemeClr val="tx2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A4178E4-36AD-63A1-6358-A59FC45FFC1F}"/>
              </a:ext>
            </a:extLst>
          </p:cNvPr>
          <p:cNvSpPr/>
          <p:nvPr/>
        </p:nvSpPr>
        <p:spPr>
          <a:xfrm rot="9663885">
            <a:off x="5393453" y="993241"/>
            <a:ext cx="1762540" cy="106897"/>
          </a:xfrm>
          <a:prstGeom prst="rightArrow">
            <a:avLst/>
          </a:prstGeom>
          <a:solidFill>
            <a:schemeClr val="tx2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37D0D499-0718-8BB3-3454-8D1D7DC9D8DB}"/>
              </a:ext>
            </a:extLst>
          </p:cNvPr>
          <p:cNvSpPr/>
          <p:nvPr/>
        </p:nvSpPr>
        <p:spPr>
          <a:xfrm rot="11500380">
            <a:off x="5477879" y="2034290"/>
            <a:ext cx="1519547" cy="122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D56078-18E0-6080-93C4-D89BB4D6E138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8" r="37524"/>
          <a:stretch/>
        </p:blipFill>
        <p:spPr bwMode="auto">
          <a:xfrm>
            <a:off x="1974971" y="206232"/>
            <a:ext cx="1066084" cy="21032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8B3BBFB-149A-4F94-3EE6-BE1F86698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264" y="303855"/>
            <a:ext cx="1827024" cy="1827024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B03CB61-6F12-866A-BBEE-CE4951B33A1A}"/>
              </a:ext>
            </a:extLst>
          </p:cNvPr>
          <p:cNvSpPr/>
          <p:nvPr/>
        </p:nvSpPr>
        <p:spPr>
          <a:xfrm rot="14696773">
            <a:off x="4348759" y="2962418"/>
            <a:ext cx="1519547" cy="122780"/>
          </a:xfrm>
          <a:prstGeom prst="rightArrow">
            <a:avLst/>
          </a:prstGeom>
          <a:solidFill>
            <a:schemeClr val="tx2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3A44684-5CA7-1959-5145-6CEC589BB8AE}"/>
              </a:ext>
            </a:extLst>
          </p:cNvPr>
          <p:cNvSpPr/>
          <p:nvPr/>
        </p:nvSpPr>
        <p:spPr>
          <a:xfrm rot="3853496">
            <a:off x="4605443" y="3094551"/>
            <a:ext cx="1519547" cy="122780"/>
          </a:xfrm>
          <a:prstGeom prst="rightArrow">
            <a:avLst/>
          </a:prstGeom>
          <a:solidFill>
            <a:schemeClr val="accent1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17799-5C7F-47D8-0281-2966A34F3CC0}"/>
              </a:ext>
            </a:extLst>
          </p:cNvPr>
          <p:cNvSpPr/>
          <p:nvPr/>
        </p:nvSpPr>
        <p:spPr>
          <a:xfrm>
            <a:off x="3453493" y="73480"/>
            <a:ext cx="7813221" cy="628459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D2B33E7-539D-3D85-3AC7-D5B4678151C1}"/>
              </a:ext>
            </a:extLst>
          </p:cNvPr>
          <p:cNvSpPr/>
          <p:nvPr/>
        </p:nvSpPr>
        <p:spPr>
          <a:xfrm>
            <a:off x="3086765" y="1256410"/>
            <a:ext cx="439695" cy="116770"/>
          </a:xfrm>
          <a:prstGeom prst="rightArrow">
            <a:avLst/>
          </a:prstGeom>
          <a:solidFill>
            <a:schemeClr val="accent1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34F1188-1ECA-89F5-B323-DF57A6C1367F}"/>
              </a:ext>
            </a:extLst>
          </p:cNvPr>
          <p:cNvSpPr/>
          <p:nvPr/>
        </p:nvSpPr>
        <p:spPr>
          <a:xfrm rot="10800000">
            <a:off x="3102888" y="1580166"/>
            <a:ext cx="439695" cy="125464"/>
          </a:xfrm>
          <a:prstGeom prst="rightArrow">
            <a:avLst/>
          </a:prstGeom>
          <a:solidFill>
            <a:schemeClr val="tx2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33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house with potted plants&#10;&#10;Description automatically generated">
            <a:extLst>
              <a:ext uri="{FF2B5EF4-FFF2-40B4-BE49-F238E27FC236}">
                <a16:creationId xmlns:a16="http://schemas.microsoft.com/office/drawing/2014/main" id="{EC06FC1B-19F7-C4F0-5854-BE6263AF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414" b="363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A203DB-F71E-BC9C-507A-DF639215F02E}"/>
              </a:ext>
            </a:extLst>
          </p:cNvPr>
          <p:cNvSpPr txBox="1">
            <a:spLocks/>
          </p:cNvSpPr>
          <p:nvPr/>
        </p:nvSpPr>
        <p:spPr>
          <a:xfrm>
            <a:off x="91440" y="4871402"/>
            <a:ext cx="7470648" cy="6515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…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1E61222-2546-B88B-5869-A99D440684E7}"/>
              </a:ext>
            </a:extLst>
          </p:cNvPr>
          <p:cNvSpPr txBox="1">
            <a:spLocks/>
          </p:cNvSpPr>
          <p:nvPr/>
        </p:nvSpPr>
        <p:spPr>
          <a:xfrm>
            <a:off x="883920" y="5449266"/>
            <a:ext cx="9144000" cy="9149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/>
              <a:t>Greenhouses “Get Pomodoro in winter”</a:t>
            </a:r>
          </a:p>
          <a:p>
            <a:r>
              <a:rPr lang="en-US" sz="1700" b="1" dirty="0"/>
              <a:t>Winter is coming …</a:t>
            </a:r>
          </a:p>
        </p:txBody>
      </p:sp>
    </p:spTree>
    <p:extLst>
      <p:ext uri="{BB962C8B-B14F-4D97-AF65-F5344CB8AC3E}">
        <p14:creationId xmlns:p14="http://schemas.microsoft.com/office/powerpoint/2010/main" val="345889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FCE681-6B6A-AC90-4B38-C4762515F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5840" r="7295"/>
          <a:stretch/>
        </p:blipFill>
        <p:spPr>
          <a:xfrm>
            <a:off x="0" y="0"/>
            <a:ext cx="1221551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39884E-5C71-006B-0812-2DC7927E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53" y="2622543"/>
            <a:ext cx="4550284" cy="4550284"/>
          </a:xfrm>
          <a:prstGeom prst="rect">
            <a:avLst/>
          </a:prstGeom>
        </p:spPr>
      </p:pic>
      <p:pic>
        <p:nvPicPr>
          <p:cNvPr id="18" name="Picture 17" descr="A close-up of a chip&#10;&#10;Description automatically generated">
            <a:extLst>
              <a:ext uri="{FF2B5EF4-FFF2-40B4-BE49-F238E27FC236}">
                <a16:creationId xmlns:a16="http://schemas.microsoft.com/office/drawing/2014/main" id="{D6C2A041-73AA-A546-1F0C-37FBE7EEFC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0" r="32213"/>
          <a:stretch/>
        </p:blipFill>
        <p:spPr>
          <a:xfrm>
            <a:off x="908690" y="2680386"/>
            <a:ext cx="615770" cy="911103"/>
          </a:xfrm>
          <a:prstGeom prst="rect">
            <a:avLst/>
          </a:prstGeom>
        </p:spPr>
      </p:pic>
      <p:pic>
        <p:nvPicPr>
          <p:cNvPr id="19" name="Picture 18" descr="A close-up of a chip&#10;&#10;Description automatically generated">
            <a:extLst>
              <a:ext uri="{FF2B5EF4-FFF2-40B4-BE49-F238E27FC236}">
                <a16:creationId xmlns:a16="http://schemas.microsoft.com/office/drawing/2014/main" id="{2D5502EA-8A1D-ECDE-A83F-467F964B2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0" r="32213"/>
          <a:stretch/>
        </p:blipFill>
        <p:spPr>
          <a:xfrm>
            <a:off x="228971" y="5324076"/>
            <a:ext cx="615770" cy="911103"/>
          </a:xfrm>
          <a:prstGeom prst="rect">
            <a:avLst/>
          </a:prstGeom>
        </p:spPr>
      </p:pic>
      <p:pic>
        <p:nvPicPr>
          <p:cNvPr id="20" name="Picture 19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351DA54C-05C8-B427-AA0F-E872D927B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3" y="6138375"/>
            <a:ext cx="816429" cy="8164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2D621D-5799-1D4B-822F-619616301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402718">
            <a:off x="1482393" y="3050484"/>
            <a:ext cx="700284" cy="645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CB4352-B26F-9465-B438-12F42A0CF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122009">
            <a:off x="494599" y="4515898"/>
            <a:ext cx="700284" cy="645574"/>
          </a:xfrm>
          <a:prstGeom prst="rect">
            <a:avLst/>
          </a:prstGeom>
        </p:spPr>
      </p:pic>
      <p:pic>
        <p:nvPicPr>
          <p:cNvPr id="24" name="Picture 23" descr="A blue square object with wires&#10;&#10;Description automatically generated">
            <a:extLst>
              <a:ext uri="{FF2B5EF4-FFF2-40B4-BE49-F238E27FC236}">
                <a16:creationId xmlns:a16="http://schemas.microsoft.com/office/drawing/2014/main" id="{0A471A01-4FA8-4ED9-7979-25988B7E3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5" y="2680386"/>
            <a:ext cx="923846" cy="6928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B3BBFB-149A-4F94-3EE6-BE1F86698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837" y="3429000"/>
            <a:ext cx="3281163" cy="3281163"/>
          </a:xfrm>
          <a:prstGeom prst="rect">
            <a:avLst/>
          </a:prstGeom>
        </p:spPr>
      </p:pic>
      <p:pic>
        <p:nvPicPr>
          <p:cNvPr id="28" name="Picture 27" descr="A black and orange logo&#10;&#10;Description automatically generated">
            <a:extLst>
              <a:ext uri="{FF2B5EF4-FFF2-40B4-BE49-F238E27FC236}">
                <a16:creationId xmlns:a16="http://schemas.microsoft.com/office/drawing/2014/main" id="{812D9C39-42CB-DA68-643D-201F9093C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54" y="195550"/>
            <a:ext cx="3926138" cy="23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2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7799178-0015-F442-8356-A317DB1E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5211" y="4584142"/>
            <a:ext cx="810315" cy="9147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6700A68-0463-6F77-1B8A-3FFACCFCB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5386" y="2309523"/>
            <a:ext cx="1014015" cy="1940888"/>
          </a:xfrm>
          <a:prstGeom prst="rect">
            <a:avLst/>
          </a:prstGeom>
        </p:spPr>
      </p:pic>
      <p:pic>
        <p:nvPicPr>
          <p:cNvPr id="9" name="Picture 8" descr="A orange cloud with white text&#10;&#10;Description automatically generated">
            <a:extLst>
              <a:ext uri="{FF2B5EF4-FFF2-40B4-BE49-F238E27FC236}">
                <a16:creationId xmlns:a16="http://schemas.microsoft.com/office/drawing/2014/main" id="{78E8CEB6-1CC5-CED3-0A69-09F04A241C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77" y="4487088"/>
            <a:ext cx="735056" cy="4809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5434E07-542D-2D99-F191-95E161F67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0280" y="-119498"/>
            <a:ext cx="1492678" cy="1492678"/>
          </a:xfrm>
          <a:prstGeom prst="rect">
            <a:avLst/>
          </a:prstGeom>
        </p:spPr>
      </p:pic>
      <p:pic>
        <p:nvPicPr>
          <p:cNvPr id="13" name="Picture 12" descr="A red bucket with white squares and circles&#10;&#10;Description automatically generated">
            <a:extLst>
              <a:ext uri="{FF2B5EF4-FFF2-40B4-BE49-F238E27FC236}">
                <a16:creationId xmlns:a16="http://schemas.microsoft.com/office/drawing/2014/main" id="{4DC7C65B-5331-B626-9B68-CBF3BBEFB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69" y="1787939"/>
            <a:ext cx="952500" cy="984218"/>
          </a:xfrm>
          <a:prstGeom prst="rect">
            <a:avLst/>
          </a:prstGeom>
        </p:spPr>
      </p:pic>
      <p:pic>
        <p:nvPicPr>
          <p:cNvPr id="15" name="Picture 14" descr="A group of orange rectangular objects&#10;&#10;Description automatically generated">
            <a:extLst>
              <a:ext uri="{FF2B5EF4-FFF2-40B4-BE49-F238E27FC236}">
                <a16:creationId xmlns:a16="http://schemas.microsoft.com/office/drawing/2014/main" id="{F562E610-2D6C-5F88-A4D4-A951D7662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40" y="4122833"/>
            <a:ext cx="1399863" cy="1690400"/>
          </a:xfrm>
          <a:prstGeom prst="rect">
            <a:avLst/>
          </a:prstGeom>
        </p:spPr>
      </p:pic>
      <p:pic>
        <p:nvPicPr>
          <p:cNvPr id="17" name="Picture 16" descr="A purple cubes and a black background&#10;&#10;Description automatically generated">
            <a:extLst>
              <a:ext uri="{FF2B5EF4-FFF2-40B4-BE49-F238E27FC236}">
                <a16:creationId xmlns:a16="http://schemas.microsoft.com/office/drawing/2014/main" id="{3BBD7776-7DC4-26F8-E90F-E82960964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24" y="161866"/>
            <a:ext cx="865594" cy="1009531"/>
          </a:xfrm>
          <a:prstGeom prst="rect">
            <a:avLst/>
          </a:prstGeom>
        </p:spPr>
      </p:pic>
      <p:pic>
        <p:nvPicPr>
          <p:cNvPr id="23" name="Picture 22" descr="A green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C954A1D5-A09E-FA36-4F3D-C300EC2EA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145" y="1705631"/>
            <a:ext cx="952500" cy="1148834"/>
          </a:xfrm>
          <a:prstGeom prst="rect">
            <a:avLst/>
          </a:prstGeom>
        </p:spPr>
      </p:pic>
      <p:pic>
        <p:nvPicPr>
          <p:cNvPr id="25" name="Picture 24" descr="A red hexagon with white lines and a black background&#10;&#10;Description automatically generated">
            <a:extLst>
              <a:ext uri="{FF2B5EF4-FFF2-40B4-BE49-F238E27FC236}">
                <a16:creationId xmlns:a16="http://schemas.microsoft.com/office/drawing/2014/main" id="{2EBD7E96-3E85-0495-2CE6-4E95610EE3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17" y="4140813"/>
            <a:ext cx="716003" cy="827220"/>
          </a:xfrm>
          <a:prstGeom prst="rect">
            <a:avLst/>
          </a:prstGeom>
        </p:spPr>
      </p:pic>
      <p:pic>
        <p:nvPicPr>
          <p:cNvPr id="27" name="Picture 26" descr="A yellow triangle with black background&#10;&#10;Description automatically generated">
            <a:extLst>
              <a:ext uri="{FF2B5EF4-FFF2-40B4-BE49-F238E27FC236}">
                <a16:creationId xmlns:a16="http://schemas.microsoft.com/office/drawing/2014/main" id="{E9AD8508-39BE-E706-BC06-EB93D55457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59" y="721139"/>
            <a:ext cx="1428750" cy="1066800"/>
          </a:xfrm>
          <a:prstGeom prst="rect">
            <a:avLst/>
          </a:prstGeom>
        </p:spPr>
      </p:pic>
      <p:pic>
        <p:nvPicPr>
          <p:cNvPr id="29" name="Picture 28" descr="A logo with blue and orange lines&#10;&#10;Description automatically generated">
            <a:extLst>
              <a:ext uri="{FF2B5EF4-FFF2-40B4-BE49-F238E27FC236}">
                <a16:creationId xmlns:a16="http://schemas.microsoft.com/office/drawing/2014/main" id="{69744557-6AAA-D687-A956-03DFD006EF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03" y="5332288"/>
            <a:ext cx="964928" cy="950454"/>
          </a:xfrm>
          <a:prstGeom prst="rect">
            <a:avLst/>
          </a:prstGeom>
        </p:spPr>
      </p:pic>
      <p:pic>
        <p:nvPicPr>
          <p:cNvPr id="31" name="Picture 30" descr="A close-up of a chip&#10;&#10;Description automatically generated">
            <a:extLst>
              <a:ext uri="{FF2B5EF4-FFF2-40B4-BE49-F238E27FC236}">
                <a16:creationId xmlns:a16="http://schemas.microsoft.com/office/drawing/2014/main" id="{D6C2A041-73AA-A546-1F0C-37FBE7EEFC3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0" r="32213"/>
          <a:stretch/>
        </p:blipFill>
        <p:spPr>
          <a:xfrm>
            <a:off x="788487" y="3211730"/>
            <a:ext cx="615770" cy="911103"/>
          </a:xfrm>
          <a:prstGeom prst="rect">
            <a:avLst/>
          </a:prstGeom>
        </p:spPr>
      </p:pic>
      <p:pic>
        <p:nvPicPr>
          <p:cNvPr id="32" name="Picture 31" descr="A close-up of a chip&#10;&#10;Description automatically generated">
            <a:extLst>
              <a:ext uri="{FF2B5EF4-FFF2-40B4-BE49-F238E27FC236}">
                <a16:creationId xmlns:a16="http://schemas.microsoft.com/office/drawing/2014/main" id="{2D5502EA-8A1D-ECDE-A83F-467F964B28B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0" r="32213"/>
          <a:stretch/>
        </p:blipFill>
        <p:spPr>
          <a:xfrm>
            <a:off x="1034675" y="5549842"/>
            <a:ext cx="615770" cy="911103"/>
          </a:xfrm>
          <a:prstGeom prst="rect">
            <a:avLst/>
          </a:prstGeom>
        </p:spPr>
      </p:pic>
      <p:pic>
        <p:nvPicPr>
          <p:cNvPr id="34" name="Picture 33" descr="A blue square object with wires&#10;&#10;Description automatically generated">
            <a:extLst>
              <a:ext uri="{FF2B5EF4-FFF2-40B4-BE49-F238E27FC236}">
                <a16:creationId xmlns:a16="http://schemas.microsoft.com/office/drawing/2014/main" id="{0A471A01-4FA8-4ED9-7979-25988B7E32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" y="3082557"/>
            <a:ext cx="923846" cy="692885"/>
          </a:xfrm>
          <a:prstGeom prst="rect">
            <a:avLst/>
          </a:prstGeom>
        </p:spPr>
      </p:pic>
      <p:pic>
        <p:nvPicPr>
          <p:cNvPr id="36" name="Picture 35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351DA54C-05C8-B427-AA0F-E872D927B4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" y="5807515"/>
            <a:ext cx="816429" cy="8164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FEA319-D0D4-86FC-1264-C78896D8F50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8314" t="7020" r="22069" b="22822"/>
          <a:stretch/>
        </p:blipFill>
        <p:spPr>
          <a:xfrm>
            <a:off x="1218817" y="2744048"/>
            <a:ext cx="342538" cy="4030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2D621D-5799-1D4B-822F-619616301E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7402718">
            <a:off x="1902067" y="3576188"/>
            <a:ext cx="700284" cy="6455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2CB4352-B26F-9465-B438-12F42A0CF6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5122009">
            <a:off x="1998678" y="5249971"/>
            <a:ext cx="700284" cy="645574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CD4DAE81-A5A8-6AC9-C4C1-7782BAF673AF}"/>
              </a:ext>
            </a:extLst>
          </p:cNvPr>
          <p:cNvSpPr/>
          <p:nvPr/>
        </p:nvSpPr>
        <p:spPr>
          <a:xfrm>
            <a:off x="6457950" y="5045529"/>
            <a:ext cx="2367643" cy="10684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D821561-4992-2636-3EDF-B68FD2F0A498}"/>
              </a:ext>
            </a:extLst>
          </p:cNvPr>
          <p:cNvSpPr/>
          <p:nvPr/>
        </p:nvSpPr>
        <p:spPr>
          <a:xfrm rot="10800000">
            <a:off x="6563599" y="4833980"/>
            <a:ext cx="2367643" cy="10684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09D98B8-97DC-C73A-22D8-B8820976655C}"/>
              </a:ext>
            </a:extLst>
          </p:cNvPr>
          <p:cNvSpPr/>
          <p:nvPr/>
        </p:nvSpPr>
        <p:spPr>
          <a:xfrm rot="20484420" flipV="1">
            <a:off x="5297846" y="779967"/>
            <a:ext cx="1774860" cy="11138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AC26A7B-D17C-2A0F-0064-62C26A1C8381}"/>
              </a:ext>
            </a:extLst>
          </p:cNvPr>
          <p:cNvSpPr/>
          <p:nvPr/>
        </p:nvSpPr>
        <p:spPr>
          <a:xfrm rot="10800000">
            <a:off x="8455982" y="2130879"/>
            <a:ext cx="771468" cy="2455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363AF42-BF4A-4517-04E6-279BD285E0E3}"/>
              </a:ext>
            </a:extLst>
          </p:cNvPr>
          <p:cNvSpPr/>
          <p:nvPr/>
        </p:nvSpPr>
        <p:spPr>
          <a:xfrm>
            <a:off x="8439859" y="393080"/>
            <a:ext cx="650421" cy="10684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428A42F-F346-F061-628E-C8D08A2585B2}"/>
              </a:ext>
            </a:extLst>
          </p:cNvPr>
          <p:cNvSpPr/>
          <p:nvPr/>
        </p:nvSpPr>
        <p:spPr>
          <a:xfrm rot="10800000">
            <a:off x="8455982" y="716837"/>
            <a:ext cx="771468" cy="10684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A4178E4-36AD-63A1-6358-A59FC45FFC1F}"/>
              </a:ext>
            </a:extLst>
          </p:cNvPr>
          <p:cNvSpPr/>
          <p:nvPr/>
        </p:nvSpPr>
        <p:spPr>
          <a:xfrm rot="9663885">
            <a:off x="5393453" y="993241"/>
            <a:ext cx="1762540" cy="10689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37D0D499-0718-8BB3-3454-8D1D7DC9D8DB}"/>
              </a:ext>
            </a:extLst>
          </p:cNvPr>
          <p:cNvSpPr/>
          <p:nvPr/>
        </p:nvSpPr>
        <p:spPr>
          <a:xfrm rot="11500380">
            <a:off x="5477879" y="2034290"/>
            <a:ext cx="1519547" cy="122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D56078-18E0-6080-93C4-D89BB4D6E138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8" r="37524"/>
          <a:stretch/>
        </p:blipFill>
        <p:spPr bwMode="auto">
          <a:xfrm>
            <a:off x="1974971" y="206232"/>
            <a:ext cx="1045935" cy="20635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8B3BBFB-149A-4F94-3EE6-BE1F86698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4510" y="829992"/>
            <a:ext cx="1045935" cy="1045935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B03CB61-6F12-866A-BBEE-CE4951B33A1A}"/>
              </a:ext>
            </a:extLst>
          </p:cNvPr>
          <p:cNvSpPr/>
          <p:nvPr/>
        </p:nvSpPr>
        <p:spPr>
          <a:xfrm rot="14696773">
            <a:off x="4348759" y="2962418"/>
            <a:ext cx="1519547" cy="12278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3A44684-5CA7-1959-5145-6CEC589BB8AE}"/>
              </a:ext>
            </a:extLst>
          </p:cNvPr>
          <p:cNvSpPr/>
          <p:nvPr/>
        </p:nvSpPr>
        <p:spPr>
          <a:xfrm rot="3853496">
            <a:off x="4605443" y="3094551"/>
            <a:ext cx="1519547" cy="12278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17799-5C7F-47D8-0281-2966A34F3CC0}"/>
              </a:ext>
            </a:extLst>
          </p:cNvPr>
          <p:cNvSpPr/>
          <p:nvPr/>
        </p:nvSpPr>
        <p:spPr>
          <a:xfrm>
            <a:off x="3453493" y="73480"/>
            <a:ext cx="7813221" cy="628459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D2B33E7-539D-3D85-3AC7-D5B4678151C1}"/>
              </a:ext>
            </a:extLst>
          </p:cNvPr>
          <p:cNvSpPr/>
          <p:nvPr/>
        </p:nvSpPr>
        <p:spPr>
          <a:xfrm>
            <a:off x="3086765" y="1256410"/>
            <a:ext cx="439695" cy="1167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34F1188-1ECA-89F5-B323-DF57A6C1367F}"/>
              </a:ext>
            </a:extLst>
          </p:cNvPr>
          <p:cNvSpPr/>
          <p:nvPr/>
        </p:nvSpPr>
        <p:spPr>
          <a:xfrm rot="10800000">
            <a:off x="3102888" y="1580166"/>
            <a:ext cx="439695" cy="12546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1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orange cloud with white text&#10;&#10;Description automatically generated">
            <a:extLst>
              <a:ext uri="{FF2B5EF4-FFF2-40B4-BE49-F238E27FC236}">
                <a16:creationId xmlns:a16="http://schemas.microsoft.com/office/drawing/2014/main" id="{78E8CEB6-1CC5-CED3-0A69-09F04A241C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664" y="1843275"/>
            <a:ext cx="735056" cy="480945"/>
          </a:xfrm>
          <a:prstGeom prst="rect">
            <a:avLst/>
          </a:prstGeom>
        </p:spPr>
      </p:pic>
      <p:pic>
        <p:nvPicPr>
          <p:cNvPr id="15" name="Picture 14" descr="A group of orange rectangular objects&#10;&#10;Description automatically generated">
            <a:extLst>
              <a:ext uri="{FF2B5EF4-FFF2-40B4-BE49-F238E27FC236}">
                <a16:creationId xmlns:a16="http://schemas.microsoft.com/office/drawing/2014/main" id="{F562E610-2D6C-5F88-A4D4-A951D7662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06" y="1479020"/>
            <a:ext cx="1399863" cy="1690400"/>
          </a:xfrm>
          <a:prstGeom prst="rect">
            <a:avLst/>
          </a:prstGeom>
        </p:spPr>
      </p:pic>
      <p:pic>
        <p:nvPicPr>
          <p:cNvPr id="25" name="Picture 24" descr="A red hexagon with white lines and a black background&#10;&#10;Description automatically generated">
            <a:extLst>
              <a:ext uri="{FF2B5EF4-FFF2-40B4-BE49-F238E27FC236}">
                <a16:creationId xmlns:a16="http://schemas.microsoft.com/office/drawing/2014/main" id="{2EBD7E96-3E85-0495-2CE6-4E95610EE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00" y="3015390"/>
            <a:ext cx="716003" cy="827220"/>
          </a:xfrm>
          <a:prstGeom prst="rect">
            <a:avLst/>
          </a:prstGeom>
        </p:spPr>
      </p:pic>
      <p:pic>
        <p:nvPicPr>
          <p:cNvPr id="29" name="Picture 28" descr="A logo with blue and orange lines&#10;&#10;Description automatically generated">
            <a:extLst>
              <a:ext uri="{FF2B5EF4-FFF2-40B4-BE49-F238E27FC236}">
                <a16:creationId xmlns:a16="http://schemas.microsoft.com/office/drawing/2014/main" id="{69744557-6AAA-D687-A956-03DFD006E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185" y="1023468"/>
            <a:ext cx="626120" cy="616728"/>
          </a:xfrm>
          <a:prstGeom prst="rect">
            <a:avLst/>
          </a:prstGeom>
        </p:spPr>
      </p:pic>
      <p:pic>
        <p:nvPicPr>
          <p:cNvPr id="31" name="Picture 30" descr="A close-up of a chip&#10;&#10;Description automatically generated">
            <a:extLst>
              <a:ext uri="{FF2B5EF4-FFF2-40B4-BE49-F238E27FC236}">
                <a16:creationId xmlns:a16="http://schemas.microsoft.com/office/drawing/2014/main" id="{D6C2A041-73AA-A546-1F0C-37FBE7EEFC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0" r="32213"/>
          <a:stretch/>
        </p:blipFill>
        <p:spPr>
          <a:xfrm>
            <a:off x="1580353" y="567917"/>
            <a:ext cx="615770" cy="911103"/>
          </a:xfrm>
          <a:prstGeom prst="rect">
            <a:avLst/>
          </a:prstGeom>
        </p:spPr>
      </p:pic>
      <p:pic>
        <p:nvPicPr>
          <p:cNvPr id="34" name="Picture 33" descr="A blue square object with wires&#10;&#10;Description automatically generated">
            <a:extLst>
              <a:ext uri="{FF2B5EF4-FFF2-40B4-BE49-F238E27FC236}">
                <a16:creationId xmlns:a16="http://schemas.microsoft.com/office/drawing/2014/main" id="{0A471A01-4FA8-4ED9-7979-25988B7E3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1" y="438744"/>
            <a:ext cx="923846" cy="6928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FEA319-D0D4-86FC-1264-C78896D8F5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</a:blip>
          <a:srcRect l="18314" t="7020" r="22069" b="22822"/>
          <a:stretch/>
        </p:blipFill>
        <p:spPr>
          <a:xfrm>
            <a:off x="2010683" y="100235"/>
            <a:ext cx="342538" cy="4030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2D621D-5799-1D4B-822F-619616301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402718">
            <a:off x="2693933" y="932375"/>
            <a:ext cx="700284" cy="645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83FC6-74EC-C5E5-2D8C-56EFBDBF39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314" t="7020" r="22069" b="22822"/>
          <a:stretch/>
        </p:blipFill>
        <p:spPr>
          <a:xfrm>
            <a:off x="2010683" y="100235"/>
            <a:ext cx="342538" cy="4030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A4B163-5F40-B2A3-E340-B2EDF1DFEA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43081" y="3483364"/>
            <a:ext cx="810315" cy="91477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589F80B-22D9-05D0-4C5B-E62D43E85745}"/>
              </a:ext>
            </a:extLst>
          </p:cNvPr>
          <p:cNvSpPr/>
          <p:nvPr/>
        </p:nvSpPr>
        <p:spPr>
          <a:xfrm>
            <a:off x="6344652" y="3940749"/>
            <a:ext cx="2367643" cy="10684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C173FC-D044-BC8C-D4B4-28BEF30E65DF}"/>
              </a:ext>
            </a:extLst>
          </p:cNvPr>
          <p:cNvSpPr/>
          <p:nvPr/>
        </p:nvSpPr>
        <p:spPr>
          <a:xfrm rot="10800000">
            <a:off x="6450301" y="3729200"/>
            <a:ext cx="2367643" cy="10684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chip&#10;&#10;Description automatically generated">
            <a:extLst>
              <a:ext uri="{FF2B5EF4-FFF2-40B4-BE49-F238E27FC236}">
                <a16:creationId xmlns:a16="http://schemas.microsoft.com/office/drawing/2014/main" id="{11FD3B77-0EEB-B62D-95C8-9CF7E86C27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0" r="32213"/>
          <a:stretch/>
        </p:blipFill>
        <p:spPr>
          <a:xfrm>
            <a:off x="1804123" y="3061260"/>
            <a:ext cx="615770" cy="911103"/>
          </a:xfrm>
          <a:prstGeom prst="rect">
            <a:avLst/>
          </a:prstGeom>
        </p:spPr>
      </p:pic>
      <p:pic>
        <p:nvPicPr>
          <p:cNvPr id="13" name="Picture 12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392B351A-F8AD-64B3-370B-3A6E251537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5" y="3318933"/>
            <a:ext cx="816429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1F4DEB-4E71-0A20-D4CB-A53D779DF5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122009">
            <a:off x="2768126" y="2761389"/>
            <a:ext cx="700284" cy="6455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CEEAEF-7445-1B08-35CC-DE7BB48719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4826996"/>
            <a:ext cx="12082272" cy="20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9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3000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39E7-4ED4-195B-31C0-E7E828941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8E1EA-FCAC-D5C7-2EE8-EC560D734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B0BFD-507B-F4DC-70D4-DE3021576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8" y="0"/>
            <a:ext cx="11838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234E8-46C9-AF02-6359-CF82613E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227" y="129245"/>
            <a:ext cx="7645773" cy="6599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7AA5B6-7270-7672-4020-AEB874060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4" r="8100"/>
          <a:stretch/>
        </p:blipFill>
        <p:spPr>
          <a:xfrm>
            <a:off x="0" y="223934"/>
            <a:ext cx="3841738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F8CC4B-3978-0889-E219-EF55BDB1B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3" y="2463282"/>
            <a:ext cx="4209736" cy="4394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EFD14-18B1-56BD-5B1A-9C2B08F4A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177" y="2806420"/>
            <a:ext cx="2380823" cy="19121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1F1197-51B7-F540-0274-B6AE0FAEB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738" y="223934"/>
            <a:ext cx="1628502" cy="2110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DB48DA-0FB4-1686-0809-9C397EC0A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903" y="2649894"/>
            <a:ext cx="3415365" cy="1424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62A728-C0D0-AC89-5510-0A40663A5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403" y="6146784"/>
            <a:ext cx="2267136" cy="3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2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FEB16-E048-D997-941F-07EF9BEE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8075" cy="1162050"/>
          </a:xfrm>
          <a:prstGeom prst="rect">
            <a:avLst/>
          </a:prstGeom>
        </p:spPr>
      </p:pic>
      <p:pic>
        <p:nvPicPr>
          <p:cNvPr id="4" name="Picture 3" descr="A close-up of a chip&#10;&#10;Description automatically generated">
            <a:extLst>
              <a:ext uri="{FF2B5EF4-FFF2-40B4-BE49-F238E27FC236}">
                <a16:creationId xmlns:a16="http://schemas.microsoft.com/office/drawing/2014/main" id="{90E4BA56-174D-A9F2-27FB-DA71A9DFD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0" r="32213"/>
          <a:stretch/>
        </p:blipFill>
        <p:spPr>
          <a:xfrm>
            <a:off x="10133711" y="2354266"/>
            <a:ext cx="615770" cy="911103"/>
          </a:xfrm>
          <a:prstGeom prst="rect">
            <a:avLst/>
          </a:prstGeom>
        </p:spPr>
      </p:pic>
      <p:pic>
        <p:nvPicPr>
          <p:cNvPr id="5" name="Picture 4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2E640646-F3E4-8607-EBE2-B06FFC7B1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860" y="2448940"/>
            <a:ext cx="816429" cy="816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815CB-E9A3-AC53-627A-DCA3170BA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049197" y="839263"/>
            <a:ext cx="700284" cy="645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2FA3FE-CCFE-6152-5D34-F7E72E560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84" y="1162050"/>
            <a:ext cx="3431126" cy="2328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8C93C5-7F95-B363-50B8-2146F9E43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629" y="4066656"/>
            <a:ext cx="8839200" cy="2800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0CFFC9-A50E-A007-E119-E3B1064CF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10" y="4280269"/>
            <a:ext cx="1878757" cy="243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1275AF-7D52-FC28-EA37-6BE90B78D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210" y="3738966"/>
            <a:ext cx="1878757" cy="32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5EF486-D2B2-C322-B6D1-0CD86C127A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8294" y="1162050"/>
            <a:ext cx="2381250" cy="14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CFA36-E726-D6B0-7D95-0CD4E134C2C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3482" r="24044" b="9874"/>
          <a:stretch/>
        </p:blipFill>
        <p:spPr>
          <a:xfrm>
            <a:off x="6678769" y="1196257"/>
            <a:ext cx="2886673" cy="159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EC7C70-96DC-A0CC-25C9-3559FE12B7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8294" y="3249683"/>
            <a:ext cx="4734586" cy="685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2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bucket with white squares and circles&#10;&#10;Description automatically generated">
            <a:extLst>
              <a:ext uri="{FF2B5EF4-FFF2-40B4-BE49-F238E27FC236}">
                <a16:creationId xmlns:a16="http://schemas.microsoft.com/office/drawing/2014/main" id="{4DC7C65B-5331-B626-9B68-CBF3BBEFB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251" y="252951"/>
            <a:ext cx="1076511" cy="1112359"/>
          </a:xfrm>
          <a:prstGeom prst="rect">
            <a:avLst/>
          </a:prstGeom>
        </p:spPr>
      </p:pic>
      <p:pic>
        <p:nvPicPr>
          <p:cNvPr id="23" name="Picture 22" descr="A green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C954A1D5-A09E-FA36-4F3D-C300EC2EA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14" y="159925"/>
            <a:ext cx="1076511" cy="1298407"/>
          </a:xfrm>
          <a:prstGeom prst="rect">
            <a:avLst/>
          </a:prstGeom>
        </p:spPr>
      </p:pic>
      <p:pic>
        <p:nvPicPr>
          <p:cNvPr id="27" name="Picture 26" descr="A yellow triangle with black background&#10;&#10;Description automatically generated">
            <a:extLst>
              <a:ext uri="{FF2B5EF4-FFF2-40B4-BE49-F238E27FC236}">
                <a16:creationId xmlns:a16="http://schemas.microsoft.com/office/drawing/2014/main" id="{E9AD8508-39BE-E706-BC06-EB93D5545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02" y="67539"/>
            <a:ext cx="1614767" cy="1205693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5AC26A7B-D17C-2A0F-0064-62C26A1C8381}"/>
              </a:ext>
            </a:extLst>
          </p:cNvPr>
          <p:cNvSpPr/>
          <p:nvPr/>
        </p:nvSpPr>
        <p:spPr>
          <a:xfrm rot="10800000">
            <a:off x="9879541" y="670387"/>
            <a:ext cx="871910" cy="2774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37D0D499-0718-8BB3-3454-8D1D7DC9D8DB}"/>
              </a:ext>
            </a:extLst>
          </p:cNvPr>
          <p:cNvSpPr/>
          <p:nvPr/>
        </p:nvSpPr>
        <p:spPr>
          <a:xfrm rot="10800000">
            <a:off x="5809617" y="531621"/>
            <a:ext cx="1717386" cy="1387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D56078-18E0-6080-93C4-D89BB4D6E1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8" r="37524"/>
          <a:stretch/>
        </p:blipFill>
        <p:spPr bwMode="auto">
          <a:xfrm>
            <a:off x="3955279" y="2627798"/>
            <a:ext cx="2059595" cy="4063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5D2B33E7-539D-3D85-3AC7-D5B4678151C1}"/>
              </a:ext>
            </a:extLst>
          </p:cNvPr>
          <p:cNvSpPr/>
          <p:nvPr/>
        </p:nvSpPr>
        <p:spPr>
          <a:xfrm rot="17694425">
            <a:off x="4748112" y="1552474"/>
            <a:ext cx="496941" cy="13197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34F1188-1ECA-89F5-B323-DF57A6C1367F}"/>
              </a:ext>
            </a:extLst>
          </p:cNvPr>
          <p:cNvSpPr/>
          <p:nvPr/>
        </p:nvSpPr>
        <p:spPr>
          <a:xfrm rot="6894425">
            <a:off x="4766334" y="1918382"/>
            <a:ext cx="496941" cy="14179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1EE4E79-6F8B-6C57-8B29-2EDB796817BD}"/>
              </a:ext>
            </a:extLst>
          </p:cNvPr>
          <p:cNvSpPr/>
          <p:nvPr/>
        </p:nvSpPr>
        <p:spPr>
          <a:xfrm>
            <a:off x="5962017" y="684021"/>
            <a:ext cx="1717386" cy="1387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F5576-1064-9389-04B6-790654E44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897" y="3223476"/>
            <a:ext cx="4099865" cy="3570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9A953-616A-5541-A164-8A07D4779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375266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1BE660-8027-06F1-44C3-D2B92457E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6394" y="1578972"/>
            <a:ext cx="6720840" cy="16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2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55" grpId="0" animBg="1"/>
      <p:bldP spid="56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orange cloud with white text&#10;&#10;Description automatically generated">
            <a:extLst>
              <a:ext uri="{FF2B5EF4-FFF2-40B4-BE49-F238E27FC236}">
                <a16:creationId xmlns:a16="http://schemas.microsoft.com/office/drawing/2014/main" id="{78E8CEB6-1CC5-CED3-0A69-09F04A24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67" y="2877466"/>
            <a:ext cx="1080144" cy="706735"/>
          </a:xfrm>
          <a:prstGeom prst="rect">
            <a:avLst/>
          </a:prstGeom>
        </p:spPr>
      </p:pic>
      <p:pic>
        <p:nvPicPr>
          <p:cNvPr id="15" name="Picture 14" descr="A group of orange rectangular objects&#10;&#10;Description automatically generated">
            <a:extLst>
              <a:ext uri="{FF2B5EF4-FFF2-40B4-BE49-F238E27FC236}">
                <a16:creationId xmlns:a16="http://schemas.microsoft.com/office/drawing/2014/main" id="{F562E610-2D6C-5F88-A4D4-A951D7662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56" y="3429000"/>
            <a:ext cx="1399863" cy="1690400"/>
          </a:xfrm>
          <a:prstGeom prst="rect">
            <a:avLst/>
          </a:prstGeom>
        </p:spPr>
      </p:pic>
      <p:pic>
        <p:nvPicPr>
          <p:cNvPr id="25" name="Picture 24" descr="A red hexagon with white lines and a black background&#10;&#10;Description automatically generated">
            <a:extLst>
              <a:ext uri="{FF2B5EF4-FFF2-40B4-BE49-F238E27FC236}">
                <a16:creationId xmlns:a16="http://schemas.microsoft.com/office/drawing/2014/main" id="{2EBD7E96-3E85-0495-2CE6-4E95610EE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52" y="4274200"/>
            <a:ext cx="716003" cy="827220"/>
          </a:xfrm>
          <a:prstGeom prst="rect">
            <a:avLst/>
          </a:prstGeom>
        </p:spPr>
      </p:pic>
      <p:pic>
        <p:nvPicPr>
          <p:cNvPr id="2" name="Picture 1" descr="A yellow triangle with black background&#10;&#10;Description automatically generated">
            <a:extLst>
              <a:ext uri="{FF2B5EF4-FFF2-40B4-BE49-F238E27FC236}">
                <a16:creationId xmlns:a16="http://schemas.microsoft.com/office/drawing/2014/main" id="{823E2A20-3D37-635E-1670-55AE2CDD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69" y="928194"/>
            <a:ext cx="1428750" cy="10668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585F241-AA40-93C6-9EAF-5B74096B3BDF}"/>
              </a:ext>
            </a:extLst>
          </p:cNvPr>
          <p:cNvSpPr/>
          <p:nvPr/>
        </p:nvSpPr>
        <p:spPr>
          <a:xfrm rot="19533028">
            <a:off x="3420804" y="2528876"/>
            <a:ext cx="1519547" cy="134762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1D4E8B9-14A0-EC90-23E7-C918BFDC7F2F}"/>
              </a:ext>
            </a:extLst>
          </p:cNvPr>
          <p:cNvSpPr/>
          <p:nvPr/>
        </p:nvSpPr>
        <p:spPr>
          <a:xfrm rot="8707667">
            <a:off x="3427008" y="2786751"/>
            <a:ext cx="1519547" cy="12278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5FBD5-5266-958F-8FDB-2934C63FA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320" y="3791929"/>
            <a:ext cx="1114425" cy="36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7B931-A1AA-FCAD-3A0A-DD87ED987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712" y="3497662"/>
            <a:ext cx="1028700" cy="3238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78EEBE-A0BE-2FA0-E525-193D1EF2EA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394" t="12928" r="13701" b="13518"/>
          <a:stretch/>
        </p:blipFill>
        <p:spPr>
          <a:xfrm>
            <a:off x="9925992" y="138714"/>
            <a:ext cx="1110816" cy="1185767"/>
          </a:xfrm>
          <a:prstGeom prst="rect">
            <a:avLst/>
          </a:prstGeom>
        </p:spPr>
      </p:pic>
      <p:pic>
        <p:nvPicPr>
          <p:cNvPr id="13" name="Picture 12" descr="A purple cubes and a black background&#10;&#10;Description automatically generated">
            <a:extLst>
              <a:ext uri="{FF2B5EF4-FFF2-40B4-BE49-F238E27FC236}">
                <a16:creationId xmlns:a16="http://schemas.microsoft.com/office/drawing/2014/main" id="{537F7685-C0AF-81F4-159D-7499455E7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96" y="227100"/>
            <a:ext cx="865594" cy="100953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801E94-EE70-D489-9C53-3F5BD1602D9D}"/>
              </a:ext>
            </a:extLst>
          </p:cNvPr>
          <p:cNvSpPr/>
          <p:nvPr/>
        </p:nvSpPr>
        <p:spPr>
          <a:xfrm rot="20484420" flipV="1">
            <a:off x="5873918" y="845201"/>
            <a:ext cx="1774860" cy="11138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5FCE7FD-85B4-02B2-E5D1-6A2D75A72E1A}"/>
              </a:ext>
            </a:extLst>
          </p:cNvPr>
          <p:cNvSpPr/>
          <p:nvPr/>
        </p:nvSpPr>
        <p:spPr>
          <a:xfrm>
            <a:off x="9015931" y="458314"/>
            <a:ext cx="650421" cy="10684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514E3B2-B076-B8DC-3026-4C0DE1AAA642}"/>
              </a:ext>
            </a:extLst>
          </p:cNvPr>
          <p:cNvSpPr/>
          <p:nvPr/>
        </p:nvSpPr>
        <p:spPr>
          <a:xfrm rot="10800000">
            <a:off x="9032054" y="782071"/>
            <a:ext cx="771468" cy="10684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A1E3FD0-AFF1-9B4A-5323-08162949D08C}"/>
              </a:ext>
            </a:extLst>
          </p:cNvPr>
          <p:cNvSpPr/>
          <p:nvPr/>
        </p:nvSpPr>
        <p:spPr>
          <a:xfrm rot="9663885">
            <a:off x="5969525" y="1058475"/>
            <a:ext cx="1762540" cy="10689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A1BFE-11FF-2B6E-6063-B2E01D29B8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9221" y="1658691"/>
            <a:ext cx="3461920" cy="3174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D047DB-BEB3-00AD-8E0A-AC2930BAB8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8340" y="1982448"/>
            <a:ext cx="2958613" cy="347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BC700A-1BC4-7E48-9682-BF92A5DD95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030" y="5390960"/>
            <a:ext cx="2981741" cy="12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84762A-C604-BE87-00FC-1D2D398D26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4521" y="2479967"/>
            <a:ext cx="4090278" cy="3365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41CCEE-1411-904B-2A29-A6AEF87829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92" y="21399"/>
            <a:ext cx="2552119" cy="28645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E4BFC4B-A20F-3AB2-A5A6-D7ED158201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3616" y="1607053"/>
            <a:ext cx="5513732" cy="4779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16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2308</TotalTime>
  <Words>32</Words>
  <Application>Microsoft Office PowerPoint</Application>
  <PresentationFormat>Widescreen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Smart GreenHouse Cloud-based IoT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Alramadan</dc:creator>
  <cp:lastModifiedBy>Mohammed Alramadan</cp:lastModifiedBy>
  <cp:revision>5</cp:revision>
  <dcterms:created xsi:type="dcterms:W3CDTF">2024-06-09T08:50:08Z</dcterms:created>
  <dcterms:modified xsi:type="dcterms:W3CDTF">2024-06-10T23:18:44Z</dcterms:modified>
</cp:coreProperties>
</file>